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98" r:id="rId24"/>
    <p:sldId id="278" r:id="rId25"/>
    <p:sldId id="279" r:id="rId26"/>
    <p:sldId id="297" r:id="rId27"/>
    <p:sldId id="280" r:id="rId28"/>
    <p:sldId id="281" r:id="rId29"/>
    <p:sldId id="296" r:id="rId30"/>
    <p:sldId id="282" r:id="rId31"/>
    <p:sldId id="283" r:id="rId32"/>
    <p:sldId id="295" r:id="rId33"/>
    <p:sldId id="284" r:id="rId34"/>
    <p:sldId id="285" r:id="rId35"/>
    <p:sldId id="294" r:id="rId36"/>
    <p:sldId id="286" r:id="rId37"/>
    <p:sldId id="287" r:id="rId38"/>
    <p:sldId id="299" r:id="rId39"/>
    <p:sldId id="293" r:id="rId40"/>
    <p:sldId id="288" r:id="rId41"/>
    <p:sldId id="289" r:id="rId42"/>
    <p:sldId id="290" r:id="rId43"/>
    <p:sldId id="291" r:id="rId44"/>
    <p:sldId id="292" r:id="rId4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FF52-D30F-46FF-A530-ECAFF7B2F0C4}" type="datetimeFigureOut">
              <a:rPr lang="zh-TW" altLang="en-US" smtClean="0"/>
              <a:t>2013/4/17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4E83-00B9-483F-80EE-8D18565F6E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5204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FF52-D30F-46FF-A530-ECAFF7B2F0C4}" type="datetimeFigureOut">
              <a:rPr lang="zh-TW" altLang="en-US" smtClean="0"/>
              <a:t>2013/4/17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4E83-00B9-483F-80EE-8D18565F6E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9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FF52-D30F-46FF-A530-ECAFF7B2F0C4}" type="datetimeFigureOut">
              <a:rPr lang="zh-TW" altLang="en-US" smtClean="0"/>
              <a:t>2013/4/17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4E83-00B9-483F-80EE-8D18565F6E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955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FF52-D30F-46FF-A530-ECAFF7B2F0C4}" type="datetimeFigureOut">
              <a:rPr lang="zh-TW" altLang="en-US" smtClean="0"/>
              <a:t>2013/4/17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4E83-00B9-483F-80EE-8D18565F6E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613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FF52-D30F-46FF-A530-ECAFF7B2F0C4}" type="datetimeFigureOut">
              <a:rPr lang="zh-TW" altLang="en-US" smtClean="0"/>
              <a:t>2013/4/17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4E83-00B9-483F-80EE-8D18565F6E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949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FF52-D30F-46FF-A530-ECAFF7B2F0C4}" type="datetimeFigureOut">
              <a:rPr lang="zh-TW" altLang="en-US" smtClean="0"/>
              <a:t>2013/4/17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4E83-00B9-483F-80EE-8D18565F6E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201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FF52-D30F-46FF-A530-ECAFF7B2F0C4}" type="datetimeFigureOut">
              <a:rPr lang="zh-TW" altLang="en-US" smtClean="0"/>
              <a:t>2013/4/17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4E83-00B9-483F-80EE-8D18565F6E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6166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FF52-D30F-46FF-A530-ECAFF7B2F0C4}" type="datetimeFigureOut">
              <a:rPr lang="zh-TW" altLang="en-US" smtClean="0"/>
              <a:t>2013/4/17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4E83-00B9-483F-80EE-8D18565F6E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484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FF52-D30F-46FF-A530-ECAFF7B2F0C4}" type="datetimeFigureOut">
              <a:rPr lang="zh-TW" altLang="en-US" smtClean="0"/>
              <a:t>2013/4/17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4E83-00B9-483F-80EE-8D18565F6E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9627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FF52-D30F-46FF-A530-ECAFF7B2F0C4}" type="datetimeFigureOut">
              <a:rPr lang="zh-TW" altLang="en-US" smtClean="0"/>
              <a:t>2013/4/17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4E83-00B9-483F-80EE-8D18565F6E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5091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FF52-D30F-46FF-A530-ECAFF7B2F0C4}" type="datetimeFigureOut">
              <a:rPr lang="zh-TW" altLang="en-US" smtClean="0"/>
              <a:t>2013/4/17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4E83-00B9-483F-80EE-8D18565F6E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928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6FF52-D30F-46FF-A530-ECAFF7B2F0C4}" type="datetimeFigureOut">
              <a:rPr lang="zh-TW" altLang="en-US" smtClean="0"/>
              <a:t>2013/4/17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54E83-00B9-483F-80EE-8D18565F6E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915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D:\李國光\教材\SASD\物件導向系統分析與設計實作個案與教材\便當王\39便當王_類別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971675"/>
            <a:ext cx="81724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接點 4"/>
          <p:cNvCxnSpPr/>
          <p:nvPr/>
        </p:nvCxnSpPr>
        <p:spPr>
          <a:xfrm>
            <a:off x="1403648" y="2852936"/>
            <a:ext cx="11521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91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 descr="D:\李國光\教材\SASD\物件導向系統分析與設計實作個案與教材\便當王\48便當王_類別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710531"/>
            <a:ext cx="531495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5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7" name="Picture 3" descr="D:\李國光\教材\SASD\物件導向系統分析與設計實作個案與教材\便當王\49便當王_類別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191544"/>
            <a:ext cx="81724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接點 3"/>
          <p:cNvCxnSpPr/>
          <p:nvPr/>
        </p:nvCxnSpPr>
        <p:spPr>
          <a:xfrm>
            <a:off x="3635896" y="3068960"/>
            <a:ext cx="41764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18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 descr="D:\李國光\教材\SASD\物件導向系統分析與設計實作個案與教材\便當王\50便當王_類別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566" y="1600200"/>
            <a:ext cx="611286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35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4" name="Picture 2" descr="D:\李國光\教材\SASD\物件導向系統分析與設計實作個案與教材\便當王\51便當王_類別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191544"/>
            <a:ext cx="82105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接點 3"/>
          <p:cNvCxnSpPr/>
          <p:nvPr/>
        </p:nvCxnSpPr>
        <p:spPr>
          <a:xfrm>
            <a:off x="4788024" y="2636912"/>
            <a:ext cx="352839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755576" y="3068960"/>
            <a:ext cx="11521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79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 descr="D:\李國光\教材\SASD\物件導向系統分析與設計實作個案與教材\便當王\52便當王_類別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350" y="1600200"/>
            <a:ext cx="577129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36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 descr="D:\李國光\教材\SASD\物件導向系統分析與設計實作個案與教材\便當王\53便當王_類別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37172"/>
            <a:ext cx="8229600" cy="325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接點 3"/>
          <p:cNvCxnSpPr/>
          <p:nvPr/>
        </p:nvCxnSpPr>
        <p:spPr>
          <a:xfrm>
            <a:off x="5076056" y="2708920"/>
            <a:ext cx="273630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1691680" y="3645024"/>
            <a:ext cx="7920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40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386" name="Picture 2" descr="D:\李國光\教材\SASD\物件導向系統分析與設計實作個案與教材\便當王\54便當王_類別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2" y="1724819"/>
            <a:ext cx="5591175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11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7410" name="Picture 2" descr="D:\李國光\教材\SASD\物件導向系統分析與設計實作個案與教材\便當王\55便當王_類別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7023"/>
            <a:ext cx="8229600" cy="371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接點 3"/>
          <p:cNvCxnSpPr/>
          <p:nvPr/>
        </p:nvCxnSpPr>
        <p:spPr>
          <a:xfrm>
            <a:off x="7524328" y="3284984"/>
            <a:ext cx="11521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>
            <a:off x="4860032" y="4653136"/>
            <a:ext cx="11521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4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8434" name="Picture 2" descr="D:\李國光\教材\SASD\物件導向系統分析與設計實作個案與教材\便當王\56便當王_類別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" y="2448719"/>
            <a:ext cx="82010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94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9458" name="Picture 2" descr="D:\李國光\教材\SASD\物件導向系統分析與設計實作個案與教材\便當王\57便當王_類別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11566"/>
            <a:ext cx="8229600" cy="330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接點 3"/>
          <p:cNvCxnSpPr/>
          <p:nvPr/>
        </p:nvCxnSpPr>
        <p:spPr>
          <a:xfrm>
            <a:off x="6876256" y="2636912"/>
            <a:ext cx="11521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>
            <a:off x="6589918" y="3212976"/>
            <a:ext cx="11521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7452320" y="5013176"/>
            <a:ext cx="11521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19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D:\李國光\教材\SASD\物件導向系統分析與設計實作個案與教材\便當王\40便當王_類別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59639"/>
            <a:ext cx="8229600" cy="14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93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482" name="Picture 2" descr="D:\李國光\教材\SASD\物件導向系統分析與設計實作個案與教材\便當王\58便當王_類別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89440"/>
            <a:ext cx="8229600" cy="254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接點 3"/>
          <p:cNvCxnSpPr/>
          <p:nvPr/>
        </p:nvCxnSpPr>
        <p:spPr>
          <a:xfrm>
            <a:off x="5940152" y="3068960"/>
            <a:ext cx="11521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>
            <a:off x="1492099" y="4365104"/>
            <a:ext cx="11521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5364088" y="4941168"/>
            <a:ext cx="11521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24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1506" name="Picture 2" descr="D:\李國光\教材\SASD\物件導向系統分析與設計實作個案與教材\便當王\59便當王_類別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08280"/>
            <a:ext cx="8229600" cy="310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接點 3"/>
          <p:cNvCxnSpPr/>
          <p:nvPr/>
        </p:nvCxnSpPr>
        <p:spPr>
          <a:xfrm>
            <a:off x="899592" y="2780928"/>
            <a:ext cx="11521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5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2530" name="Picture 2" descr="D:\李國光\教材\SASD\物件導向系統分析與設計實作個案與教材\便當王\60便當王_類別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56" y="1600200"/>
            <a:ext cx="700408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39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5973109" cy="611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67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3554" name="Picture 2" descr="D:\李國光\教材\SASD\物件導向系統分析與設計實作個案與教材\便當王\61便當王_類別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" y="2158206"/>
            <a:ext cx="8220075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接點 3"/>
          <p:cNvCxnSpPr/>
          <p:nvPr/>
        </p:nvCxnSpPr>
        <p:spPr>
          <a:xfrm>
            <a:off x="899592" y="2564904"/>
            <a:ext cx="11521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04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4578" name="Picture 2" descr="D:\李國光\教材\SASD\物件導向系統分析與設計實作個案與教材\便當王\62便當王_類別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790" y="1600200"/>
            <a:ext cx="683641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73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0" y="980728"/>
            <a:ext cx="891582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08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5602" name="Picture 2" descr="D:\李國光\教材\SASD\物件導向系統分析與設計實作個案與教材\便當王\63便當王_類別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" y="2177256"/>
            <a:ext cx="816292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接點 3"/>
          <p:cNvCxnSpPr/>
          <p:nvPr/>
        </p:nvCxnSpPr>
        <p:spPr>
          <a:xfrm>
            <a:off x="827584" y="2564904"/>
            <a:ext cx="11521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45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6626" name="Picture 2" descr="D:\李國光\教材\SASD\物件導向系統分析與設計實作個案與教材\便當王\64便當王_類別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09" y="1600200"/>
            <a:ext cx="687598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51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608127" cy="49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96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D:\李國光\教材\SASD\物件導向系統分析與設計實作個案與教材\便當王\41便當王_類別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720056"/>
            <a:ext cx="82105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接點 3"/>
          <p:cNvCxnSpPr/>
          <p:nvPr/>
        </p:nvCxnSpPr>
        <p:spPr>
          <a:xfrm>
            <a:off x="2843808" y="3140968"/>
            <a:ext cx="41764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4788024" y="3645024"/>
            <a:ext cx="367240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1187624" y="4149080"/>
            <a:ext cx="309634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2555776" y="5445224"/>
            <a:ext cx="151216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1403648" y="5949280"/>
            <a:ext cx="11521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13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7650" name="Picture 2" descr="D:\李國光\教材\SASD\物件導向系統分析與設計實作個案與教材\便當王\65便當王_類別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" y="2053431"/>
            <a:ext cx="816292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接點 3"/>
          <p:cNvCxnSpPr/>
          <p:nvPr/>
        </p:nvCxnSpPr>
        <p:spPr>
          <a:xfrm>
            <a:off x="901286" y="2564904"/>
            <a:ext cx="11521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66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8674" name="Picture 2" descr="D:\李國光\教材\SASD\物件導向系統分析與設計實作個案與教材\便當王\66便當王_類別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009" y="1600200"/>
            <a:ext cx="686398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79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836713"/>
            <a:ext cx="7382810" cy="569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10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9698" name="Picture 2" descr="D:\李國光\教材\SASD\物件導向系統分析與設計實作個案與教材\便當王\67便當王_類別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" y="2410619"/>
            <a:ext cx="818197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接點 3"/>
          <p:cNvCxnSpPr/>
          <p:nvPr/>
        </p:nvCxnSpPr>
        <p:spPr>
          <a:xfrm>
            <a:off x="945531" y="2852936"/>
            <a:ext cx="11521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97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22" name="Picture 2" descr="D:\李國光\教材\SASD\物件導向系統分析與設計實作個案與教材\便當王\68便當王_類別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" y="2029619"/>
            <a:ext cx="7781925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24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7090933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7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1746" name="Picture 2" descr="D:\李國光\教材\SASD\物件導向系統分析與設計實作個案與教材\便當王\69便當王_類別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" y="2348706"/>
            <a:ext cx="820102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接點 3"/>
          <p:cNvCxnSpPr/>
          <p:nvPr/>
        </p:nvCxnSpPr>
        <p:spPr>
          <a:xfrm>
            <a:off x="1187624" y="1916832"/>
            <a:ext cx="11521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48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2770" name="Picture 2" descr="D:\李國光\教材\SASD\物件導向系統分析與設計實作個案與教材\便當王\70便當王_類別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95" y="1600200"/>
            <a:ext cx="709240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84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圖9-13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31" y="900112"/>
            <a:ext cx="8267547" cy="576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1042988" y="0"/>
            <a:ext cx="7377113" cy="900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 smtClean="0"/>
              <a:t>繪製類別圖－匯總類別圖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06599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圖9-13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5964"/>
            <a:ext cx="7072709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248818" y="116632"/>
            <a:ext cx="4597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符合</a:t>
            </a:r>
            <a:r>
              <a:rPr lang="en-US" altLang="zh-TW" dirty="0"/>
              <a:t>30NF</a:t>
            </a:r>
            <a:r>
              <a:rPr lang="zh-TW" altLang="en-US" dirty="0"/>
              <a:t>之便當王網路訂購系統匯總類別圖</a:t>
            </a:r>
          </a:p>
        </p:txBody>
      </p:sp>
    </p:spTree>
    <p:extLst>
      <p:ext uri="{BB962C8B-B14F-4D97-AF65-F5344CB8AC3E}">
        <p14:creationId xmlns:p14="http://schemas.microsoft.com/office/powerpoint/2010/main" val="396393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D:\李國光\教材\SASD\物件導向系統分析與設計實作個案與教材\便當王\42便當王_類別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39106"/>
            <a:ext cx="792480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接點 3"/>
          <p:cNvCxnSpPr/>
          <p:nvPr/>
        </p:nvCxnSpPr>
        <p:spPr>
          <a:xfrm>
            <a:off x="1043608" y="2276872"/>
            <a:ext cx="11521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>
            <a:off x="1043608" y="2708920"/>
            <a:ext cx="11521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1289089" y="5013176"/>
            <a:ext cx="299487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3851920" y="5517232"/>
            <a:ext cx="43204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1048770" y="5949280"/>
            <a:ext cx="157901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14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3794" name="Picture 2" descr="D:\李國光\教材\SASD\物件導向系統分析與設計實作個案與教材\便當王\71便當王_類別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08" y="1600200"/>
            <a:ext cx="711458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97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D:\李國光\教材\SASD\物件導向系統分析與設計實作個案與教材\便當王\custom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99706"/>
            <a:ext cx="8229600" cy="392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88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D:\李國光\教材\SASD\物件導向系統分析與設計實作個案與教材\便當王\lunchboxtyp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2703"/>
            <a:ext cx="8229600" cy="388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26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D:\李國光\教材\SASD\物件導向系統分析與設計實作個案與教材\便當王\ord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6929"/>
            <a:ext cx="8229600" cy="373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40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D:\李國光\教材\SASD\物件導向系統分析與設計實作個案與教材\便當王\quantit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52159"/>
            <a:ext cx="8229600" cy="342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40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D:\李國光\教材\SASD\物件導向系統分析與設計實作個案與教材\便當王\43便當王_類別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05" y="1600200"/>
            <a:ext cx="721978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接點 3"/>
          <p:cNvCxnSpPr/>
          <p:nvPr/>
        </p:nvCxnSpPr>
        <p:spPr>
          <a:xfrm>
            <a:off x="2555776" y="2780928"/>
            <a:ext cx="21602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5580112" y="2780928"/>
            <a:ext cx="244827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1875557" y="2060848"/>
            <a:ext cx="132829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08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D:\李國光\教材\SASD\物件導向系統分析與設計實作個案與教材\便當王\44便當王_類別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5503"/>
            <a:ext cx="8229600" cy="305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接點 3"/>
          <p:cNvCxnSpPr/>
          <p:nvPr/>
        </p:nvCxnSpPr>
        <p:spPr>
          <a:xfrm>
            <a:off x="3419872" y="2780928"/>
            <a:ext cx="324036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5508104" y="3789040"/>
            <a:ext cx="29523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2843808" y="4725144"/>
            <a:ext cx="352839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92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D:\李國光\教材\SASD\物件導向系統分析與設計實作個案與教材\便當王\45便當王_類別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21" y="1600200"/>
            <a:ext cx="568035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80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D:\李國光\教材\SASD\物件導向系統分析與設計實作個案與教材\便當王\46便當王_類別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2128"/>
            <a:ext cx="8229600" cy="346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接點 3"/>
          <p:cNvCxnSpPr/>
          <p:nvPr/>
        </p:nvCxnSpPr>
        <p:spPr>
          <a:xfrm>
            <a:off x="4932040" y="2636912"/>
            <a:ext cx="324036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2339752" y="3573016"/>
            <a:ext cx="7920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2735796" y="4509120"/>
            <a:ext cx="457250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4932040" y="4869160"/>
            <a:ext cx="11521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2339752" y="5445224"/>
            <a:ext cx="7920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38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 descr="D:\李國光\教材\SASD\物件導向系統分析與設計實作個案與教材\便當王\47便當王_類別圖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84705"/>
            <a:ext cx="8229600" cy="255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接點 3"/>
          <p:cNvCxnSpPr/>
          <p:nvPr/>
        </p:nvCxnSpPr>
        <p:spPr>
          <a:xfrm>
            <a:off x="7020272" y="4005064"/>
            <a:ext cx="11521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64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18</Words>
  <Application>Microsoft Office PowerPoint</Application>
  <PresentationFormat>如螢幕大小 (4:3)</PresentationFormat>
  <Paragraphs>2</Paragraphs>
  <Slides>44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44</vt:i4>
      </vt:variant>
    </vt:vector>
  </HeadingPairs>
  <TitlesOfParts>
    <vt:vector size="45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12</cp:revision>
  <dcterms:created xsi:type="dcterms:W3CDTF">2013-01-27T12:41:29Z</dcterms:created>
  <dcterms:modified xsi:type="dcterms:W3CDTF">2013-04-18T10:26:26Z</dcterms:modified>
</cp:coreProperties>
</file>